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9" autoAdjust="0"/>
    <p:restoredTop sz="94660"/>
  </p:normalViewPr>
  <p:slideViewPr>
    <p:cSldViewPr snapToGrid="0">
      <p:cViewPr varScale="1">
        <p:scale>
          <a:sx n="65" d="100"/>
          <a:sy n="65" d="100"/>
        </p:scale>
        <p:origin x="5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ロゴ JEIT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1" y="298450"/>
            <a:ext cx="169121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133600" y="228601"/>
            <a:ext cx="2698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ja-JP" altLang="en-US" sz="1200" dirty="0">
                <a:solidFill>
                  <a:srgbClr val="777777"/>
                </a:solidFill>
                <a:latin typeface="HGP創英角ｺﾞｼｯｸUB" pitchFamily="50" charset="-128"/>
                <a:ea typeface="HGP創英角ｺﾞｼｯｸUB" pitchFamily="50" charset="-128"/>
              </a:rPr>
              <a:t>一般社団法人 電子情報技術産業協会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1200151" y="3498850"/>
            <a:ext cx="9791700" cy="69850"/>
            <a:chOff x="1275" y="2212"/>
            <a:chExt cx="3210" cy="48"/>
          </a:xfrm>
        </p:grpSpPr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 flipV="1">
              <a:off x="1275" y="2212"/>
              <a:ext cx="2160" cy="48"/>
            </a:xfrm>
            <a:prstGeom prst="rect">
              <a:avLst/>
            </a:prstGeom>
            <a:solidFill>
              <a:srgbClr val="777777"/>
            </a:soli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defTabSz="457200">
                <a:lnSpc>
                  <a:spcPct val="180000"/>
                </a:lnSpc>
                <a:defRPr/>
              </a:pPr>
              <a:endParaRPr lang="ja-JP" altLang="ja-JP" sz="1800">
                <a:solidFill>
                  <a:srgbClr val="111111"/>
                </a:solidFill>
                <a:latin typeface="MS-PGothic" charset="-128"/>
              </a:endParaRPr>
            </a:p>
          </p:txBody>
        </p:sp>
        <p:sp>
          <p:nvSpPr>
            <p:cNvPr id="8" name="Rectangle 15"/>
            <p:cNvSpPr>
              <a:spLocks noChangeArrowheads="1"/>
            </p:cNvSpPr>
            <p:nvPr/>
          </p:nvSpPr>
          <p:spPr bwMode="auto">
            <a:xfrm flipV="1">
              <a:off x="3435" y="2212"/>
              <a:ext cx="1050" cy="48"/>
            </a:xfrm>
            <a:prstGeom prst="rect">
              <a:avLst/>
            </a:prstGeom>
            <a:solidFill>
              <a:srgbClr val="B5D70D"/>
            </a:soli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defTabSz="457200">
                <a:lnSpc>
                  <a:spcPct val="180000"/>
                </a:lnSpc>
                <a:defRPr/>
              </a:pPr>
              <a:endParaRPr lang="ja-JP" altLang="ja-JP" sz="1800">
                <a:solidFill>
                  <a:srgbClr val="111111"/>
                </a:solidFill>
                <a:latin typeface="MS-PGothic" charset="-128"/>
              </a:endParaRPr>
            </a:p>
          </p:txBody>
        </p:sp>
      </p:grpSp>
      <p:pic>
        <p:nvPicPr>
          <p:cNvPr id="9" name="Picture 39" descr="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1"/>
            <a:ext cx="45720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テキスト ボックス 26"/>
          <p:cNvSpPr txBox="1">
            <a:spLocks noChangeArrowheads="1"/>
          </p:cNvSpPr>
          <p:nvPr/>
        </p:nvSpPr>
        <p:spPr bwMode="auto">
          <a:xfrm>
            <a:off x="8595784" y="661035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defRPr/>
            </a:pPr>
            <a:r>
              <a:rPr lang="ja-JP" altLang="en-US" sz="1000" b="1">
                <a:latin typeface="HGP創英角ｺﾞｼｯｸUB" pitchFamily="50" charset="-128"/>
                <a:ea typeface="HGP創英角ｺﾞｼｯｸUB" pitchFamily="50" charset="-128"/>
              </a:rPr>
              <a:t>三次元</a:t>
            </a:r>
            <a:r>
              <a:rPr lang="en-US" altLang="ja-JP" sz="1000" b="1">
                <a:latin typeface="HGP創英角ｺﾞｼｯｸUB" pitchFamily="50" charset="-128"/>
                <a:ea typeface="HGP創英角ｺﾞｼｯｸUB" pitchFamily="50" charset="-128"/>
              </a:rPr>
              <a:t>CAD</a:t>
            </a:r>
            <a:r>
              <a:rPr lang="ja-JP" altLang="en-US" sz="1000" b="1">
                <a:latin typeface="HGP創英角ｺﾞｼｯｸUB" pitchFamily="50" charset="-128"/>
                <a:ea typeface="HGP創英角ｺﾞｼｯｸUB" pitchFamily="50" charset="-128"/>
              </a:rPr>
              <a:t>情報標準化専門委員会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70934" y="6656389"/>
            <a:ext cx="552426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en-US" altLang="ja-JP" sz="700" dirty="0"/>
              <a:t>Copyright (c)2016, Japan Electronics and Information Technology Industries Association, All rights reserved.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 anchor="ctr"/>
          <a:lstStyle>
            <a:lvl1pPr marL="0" indent="0" algn="ctr">
              <a:buFontTx/>
              <a:buNone/>
              <a:defRPr b="0">
                <a:latin typeface="Arial" pitchFamily="34" charset="0"/>
              </a:defRPr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914400" y="1905000"/>
            <a:ext cx="10363200" cy="1524000"/>
          </a:xfrm>
        </p:spPr>
        <p:txBody>
          <a:bodyPr/>
          <a:lstStyle>
            <a:lvl1pPr algn="ctr">
              <a:defRPr sz="400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32844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0102071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9573480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68834" y="82550"/>
            <a:ext cx="2916767" cy="63944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8534" y="82550"/>
            <a:ext cx="8547100" cy="6394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1822786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94663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34455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25A6C6C-912D-4220-BDE0-0C063973056D}" type="datetimeFigureOut">
              <a:rPr kumimoji="1" lang="ja-JP" altLang="en-US" smtClean="0"/>
              <a:t>2019/3/17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6C3E7C6-2826-4635-A842-9507B358C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55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8" descr="ロゴ JEIT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1" y="298450"/>
            <a:ext cx="169121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0" y="1"/>
            <a:ext cx="2698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ja-JP" altLang="en-US" sz="1200" dirty="0">
                <a:solidFill>
                  <a:srgbClr val="777777"/>
                </a:solidFill>
                <a:latin typeface="HGP創英角ｺﾞｼｯｸUB" pitchFamily="50" charset="-128"/>
                <a:ea typeface="HGP創英角ｺﾞｼｯｸUB" pitchFamily="50" charset="-128"/>
              </a:rPr>
              <a:t>一般社団法人 電子情報技術産業協会</a:t>
            </a:r>
          </a:p>
        </p:txBody>
      </p:sp>
      <p:pic>
        <p:nvPicPr>
          <p:cNvPr id="5" name="Picture 39" descr="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1"/>
            <a:ext cx="45720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テキスト ボックス 23"/>
          <p:cNvSpPr txBox="1">
            <a:spLocks noChangeArrowheads="1"/>
          </p:cNvSpPr>
          <p:nvPr/>
        </p:nvSpPr>
        <p:spPr bwMode="auto">
          <a:xfrm>
            <a:off x="8595784" y="661035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defRPr/>
            </a:pPr>
            <a:r>
              <a:rPr lang="ja-JP" altLang="en-US" sz="1000" b="1">
                <a:latin typeface="HGP創英角ｺﾞｼｯｸUB" pitchFamily="50" charset="-128"/>
                <a:ea typeface="HGP創英角ｺﾞｼｯｸUB" pitchFamily="50" charset="-128"/>
              </a:rPr>
              <a:t>三次元</a:t>
            </a:r>
            <a:r>
              <a:rPr lang="en-US" altLang="ja-JP" sz="1000" b="1">
                <a:latin typeface="HGP創英角ｺﾞｼｯｸUB" pitchFamily="50" charset="-128"/>
                <a:ea typeface="HGP創英角ｺﾞｼｯｸUB" pitchFamily="50" charset="-128"/>
              </a:rPr>
              <a:t>CAD</a:t>
            </a:r>
            <a:r>
              <a:rPr lang="ja-JP" altLang="en-US" sz="1000" b="1">
                <a:latin typeface="HGP創英角ｺﾞｼｯｸUB" pitchFamily="50" charset="-128"/>
                <a:ea typeface="HGP創英角ｺﾞｼｯｸUB" pitchFamily="50" charset="-128"/>
              </a:rPr>
              <a:t>情報標準化専門委員会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70934" y="6656389"/>
            <a:ext cx="552426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en-US" altLang="ja-JP" sz="700" dirty="0"/>
              <a:t>Copyright (c)2016, Japan Electronics and Information Technology Industries Association, All rights reserved.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27649" y="548680"/>
            <a:ext cx="7008779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2351884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3592399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0422055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06400" y="685800"/>
            <a:ext cx="55880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5880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8631209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9080789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714097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50572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2532832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685800"/>
            <a:ext cx="11379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534" y="82550"/>
            <a:ext cx="1015788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0" name="Rectangle 22"/>
          <p:cNvSpPr>
            <a:spLocks noChangeArrowheads="1"/>
          </p:cNvSpPr>
          <p:nvPr/>
        </p:nvSpPr>
        <p:spPr bwMode="auto">
          <a:xfrm>
            <a:off x="11472333" y="6597651"/>
            <a:ext cx="721784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D7AA007C-D2A0-489E-978C-9A704F232A50}" type="slidenum">
              <a:rPr lang="en-US" altLang="ja-JP" sz="1200"/>
              <a:pPr algn="ctr">
                <a:defRPr/>
              </a:pPr>
              <a:t>‹#›</a:t>
            </a:fld>
            <a:endParaRPr lang="en-US" altLang="ja-JP" sz="1200" dirty="0"/>
          </a:p>
        </p:txBody>
      </p:sp>
      <p:pic>
        <p:nvPicPr>
          <p:cNvPr id="1029" name="Picture 28" descr="ロゴ JEITA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08001" y="298450"/>
            <a:ext cx="169121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0" y="1"/>
            <a:ext cx="2698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ja-JP" altLang="en-US" sz="1200" dirty="0">
                <a:solidFill>
                  <a:srgbClr val="777777"/>
                </a:solidFill>
                <a:latin typeface="HGP創英角ｺﾞｼｯｸUB" pitchFamily="50" charset="-128"/>
                <a:ea typeface="HGP創英角ｺﾞｼｯｸUB" pitchFamily="50" charset="-128"/>
              </a:rPr>
              <a:t>一般社団法人 電子情報技術産業協会</a:t>
            </a:r>
          </a:p>
        </p:txBody>
      </p:sp>
      <p:pic>
        <p:nvPicPr>
          <p:cNvPr id="1031" name="Picture 39" descr="e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620000" y="1"/>
            <a:ext cx="45720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テキスト ボックス 26"/>
          <p:cNvSpPr txBox="1">
            <a:spLocks noChangeArrowheads="1"/>
          </p:cNvSpPr>
          <p:nvPr/>
        </p:nvSpPr>
        <p:spPr bwMode="auto">
          <a:xfrm>
            <a:off x="8595784" y="661035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defRPr/>
            </a:pPr>
            <a:r>
              <a:rPr lang="ja-JP" altLang="en-US" sz="1000" b="1" dirty="0">
                <a:latin typeface="HGP創英角ｺﾞｼｯｸUB" pitchFamily="50" charset="-128"/>
                <a:ea typeface="HGP創英角ｺﾞｼｯｸUB" pitchFamily="50" charset="-128"/>
              </a:rPr>
              <a:t>三次元</a:t>
            </a:r>
            <a:r>
              <a:rPr lang="en-US" altLang="ja-JP" sz="1000" b="1" dirty="0">
                <a:latin typeface="HGP創英角ｺﾞｼｯｸUB" pitchFamily="50" charset="-128"/>
                <a:ea typeface="HGP創英角ｺﾞｼｯｸUB" pitchFamily="50" charset="-128"/>
              </a:rPr>
              <a:t>CAD</a:t>
            </a:r>
            <a:r>
              <a:rPr lang="ja-JP" altLang="en-US" sz="1000" b="1" dirty="0">
                <a:latin typeface="HGP創英角ｺﾞｼｯｸUB" pitchFamily="50" charset="-128"/>
                <a:ea typeface="HGP創英角ｺﾞｼｯｸUB" pitchFamily="50" charset="-128"/>
              </a:rPr>
              <a:t>情報標準化専門委員会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270934" y="6656389"/>
            <a:ext cx="552426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en-US" altLang="ja-JP" sz="700" dirty="0"/>
              <a:t>Copyright (c)2016, Japan Electronics and Information Technology Industries Association, All rights reserved.</a:t>
            </a:r>
          </a:p>
        </p:txBody>
      </p:sp>
      <p:pic>
        <p:nvPicPr>
          <p:cNvPr id="1034" name="Picture 12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34434" y="6529389"/>
            <a:ext cx="1344084" cy="212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709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FFFF9B"/>
          </a:solidFill>
          <a:latin typeface="Arial Black" pitchFamily="34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25000"/>
        </a:spcAft>
        <a:buChar char="•"/>
        <a:defRPr kumimoji="1" sz="2000" b="1">
          <a:solidFill>
            <a:srgbClr val="808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25000"/>
        </a:spcAft>
        <a:buChar char="–"/>
        <a:defRPr kumimoji="1">
          <a:solidFill>
            <a:schemeClr val="tx1"/>
          </a:solidFill>
          <a:latin typeface="Arial" pitchFamily="34" charset="0"/>
          <a:ea typeface="+mn-ea"/>
        </a:defRPr>
      </a:lvl2pPr>
      <a:lvl3pPr marL="1143000" indent="-228600" algn="l" rtl="0" eaLnBrk="1" fontAlgn="base" hangingPunct="1">
        <a:spcBef>
          <a:spcPct val="0"/>
        </a:spcBef>
        <a:spcAft>
          <a:spcPct val="25000"/>
        </a:spcAft>
        <a:buChar char="•"/>
        <a:defRPr kumimoji="1" sz="1400">
          <a:solidFill>
            <a:schemeClr val="tx1"/>
          </a:solidFill>
          <a:latin typeface="Arial" pitchFamily="34" charset="0"/>
          <a:ea typeface="+mn-ea"/>
        </a:defRPr>
      </a:lvl3pPr>
      <a:lvl4pPr marL="1562100" indent="-228600" algn="l" rtl="0" eaLnBrk="1" fontAlgn="base" hangingPunct="1">
        <a:spcBef>
          <a:spcPct val="0"/>
        </a:spcBef>
        <a:spcAft>
          <a:spcPct val="25000"/>
        </a:spcAft>
        <a:buChar char="–"/>
        <a:defRPr kumimoji="1" sz="1400">
          <a:solidFill>
            <a:schemeClr val="tx1"/>
          </a:solidFill>
          <a:latin typeface="Arial" pitchFamily="34" charset="0"/>
          <a:ea typeface="+mn-ea"/>
        </a:defRPr>
      </a:lvl4pPr>
      <a:lvl5pPr marL="1981200" indent="-228600" algn="l" rtl="0" eaLnBrk="1" fontAlgn="base" hangingPunct="1">
        <a:spcBef>
          <a:spcPct val="0"/>
        </a:spcBef>
        <a:spcAft>
          <a:spcPct val="25000"/>
        </a:spcAft>
        <a:buFont typeface="Wingdings" pitchFamily="2" charset="2"/>
        <a:buChar char=""/>
        <a:defRPr kumimoji="1" sz="1400">
          <a:solidFill>
            <a:schemeClr val="tx1"/>
          </a:solidFill>
          <a:latin typeface="Arial" pitchFamily="34" charset="0"/>
          <a:ea typeface="+mn-ea"/>
        </a:defRPr>
      </a:lvl5pPr>
      <a:lvl6pPr marL="2438400" indent="-228600" algn="l" rtl="0" eaLnBrk="1" fontAlgn="base" hangingPunct="1">
        <a:spcBef>
          <a:spcPct val="0"/>
        </a:spcBef>
        <a:spcAft>
          <a:spcPct val="25000"/>
        </a:spcAft>
        <a:buFont typeface="Wingdings" pitchFamily="2" charset="2"/>
        <a:buChar char=""/>
        <a:defRPr kumimoji="1" sz="1400">
          <a:solidFill>
            <a:schemeClr val="tx1"/>
          </a:solidFill>
          <a:latin typeface="Arial" pitchFamily="34" charset="0"/>
          <a:ea typeface="+mn-ea"/>
        </a:defRPr>
      </a:lvl6pPr>
      <a:lvl7pPr marL="2895600" indent="-228600" algn="l" rtl="0" eaLnBrk="1" fontAlgn="base" hangingPunct="1">
        <a:spcBef>
          <a:spcPct val="0"/>
        </a:spcBef>
        <a:spcAft>
          <a:spcPct val="25000"/>
        </a:spcAft>
        <a:buFont typeface="Wingdings" pitchFamily="2" charset="2"/>
        <a:buChar char=""/>
        <a:defRPr kumimoji="1" sz="1400">
          <a:solidFill>
            <a:schemeClr val="tx1"/>
          </a:solidFill>
          <a:latin typeface="Arial" pitchFamily="34" charset="0"/>
          <a:ea typeface="+mn-ea"/>
        </a:defRPr>
      </a:lvl7pPr>
      <a:lvl8pPr marL="3352800" indent="-228600" algn="l" rtl="0" eaLnBrk="1" fontAlgn="base" hangingPunct="1">
        <a:spcBef>
          <a:spcPct val="0"/>
        </a:spcBef>
        <a:spcAft>
          <a:spcPct val="25000"/>
        </a:spcAft>
        <a:buFont typeface="Wingdings" pitchFamily="2" charset="2"/>
        <a:buChar char=""/>
        <a:defRPr kumimoji="1" sz="1400">
          <a:solidFill>
            <a:schemeClr val="tx1"/>
          </a:solidFill>
          <a:latin typeface="Arial" pitchFamily="34" charset="0"/>
          <a:ea typeface="+mn-ea"/>
        </a:defRPr>
      </a:lvl8pPr>
      <a:lvl9pPr marL="3810000" indent="-228600" algn="l" rtl="0" eaLnBrk="1" fontAlgn="base" hangingPunct="1">
        <a:spcBef>
          <a:spcPct val="0"/>
        </a:spcBef>
        <a:spcAft>
          <a:spcPct val="25000"/>
        </a:spcAft>
        <a:buFont typeface="Wingdings" pitchFamily="2" charset="2"/>
        <a:buChar char=""/>
        <a:defRPr kumimoji="1" sz="1400">
          <a:solidFill>
            <a:schemeClr val="tx1"/>
          </a:solidFill>
          <a:latin typeface="Arial" pitchFamily="34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764" y="1085850"/>
            <a:ext cx="8372475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タイトル 1"/>
          <p:cNvSpPr>
            <a:spLocks noGrp="1"/>
          </p:cNvSpPr>
          <p:nvPr>
            <p:ph type="title"/>
          </p:nvPr>
        </p:nvSpPr>
        <p:spPr>
          <a:xfrm>
            <a:off x="4871864" y="116632"/>
            <a:ext cx="2880320" cy="457200"/>
          </a:xfrm>
        </p:spPr>
        <p:txBody>
          <a:bodyPr/>
          <a:lstStyle/>
          <a:p>
            <a:r>
              <a:rPr lang="ja-JP" altLang="ja-JP" dirty="0">
                <a:solidFill>
                  <a:schemeClr val="tx2"/>
                </a:solidFill>
              </a:rPr>
              <a:t>前面外装部品</a:t>
            </a:r>
            <a:endParaRPr kumimoji="1" lang="ja-JP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2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 bwMode="auto">
          <a:xfrm>
            <a:off x="4583832" y="195358"/>
            <a:ext cx="28803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9B"/>
                </a:solidFill>
                <a:latin typeface="Arial Black" pitchFamily="34" charset="0"/>
                <a:ea typeface="ＭＳ Ｐゴシック" pitchFamily="50" charset="-128"/>
              </a:defRPr>
            </a:lvl9pPr>
          </a:lstStyle>
          <a:p>
            <a:r>
              <a:rPr lang="ja-JP" altLang="ja-JP" sz="2400" dirty="0">
                <a:solidFill>
                  <a:srgbClr val="000000"/>
                </a:solidFill>
              </a:rPr>
              <a:t>後外装部品</a:t>
            </a:r>
            <a:endParaRPr lang="ja-JP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3" y="764705"/>
            <a:ext cx="8024953" cy="5782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5768476"/>
      </p:ext>
    </p:extLst>
  </p:cSld>
  <p:clrMapOvr>
    <a:masterClrMapping/>
  </p:clrMapOvr>
</p:sld>
</file>

<file path=ppt/theme/theme1.xml><?xml version="1.0" encoding="utf-8"?>
<a:theme xmlns:a="http://schemas.openxmlformats.org/drawingml/2006/main" name="JEITA_3D単独図テンプレート2010-08-16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BF"/>
      </a:accent1>
      <a:accent2>
        <a:srgbClr val="000080"/>
      </a:accent2>
      <a:accent3>
        <a:srgbClr val="FFFFFF"/>
      </a:accent3>
      <a:accent4>
        <a:srgbClr val="000000"/>
      </a:accent4>
      <a:accent5>
        <a:srgbClr val="FFFFDC"/>
      </a:accent5>
      <a:accent6>
        <a:srgbClr val="000073"/>
      </a:accent6>
      <a:hlink>
        <a:srgbClr val="800040"/>
      </a:hlink>
      <a:folHlink>
        <a:srgbClr val="99CC00"/>
      </a:folHlink>
    </a:clrScheme>
    <a:fontScheme name="新しいプレゼンテーション">
      <a:majorFont>
        <a:latin typeface="Arial Black"/>
        <a:ea typeface="ＭＳ Ｐゴシック"/>
        <a:cs typeface=""/>
      </a:majorFont>
      <a:minorFont>
        <a:latin typeface="Arial Black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HGPｺﾞｼｯｸE</vt:lpstr>
      <vt:lpstr>HGP創英角ｺﾞｼｯｸUB</vt:lpstr>
      <vt:lpstr>ＭＳ Ｐゴシック</vt:lpstr>
      <vt:lpstr>MS-PGothic</vt:lpstr>
      <vt:lpstr>Arial</vt:lpstr>
      <vt:lpstr>Arial Black</vt:lpstr>
      <vt:lpstr>Wingdings</vt:lpstr>
      <vt:lpstr>JEITA_3D単独図テンプレート2010-08-16</vt:lpstr>
      <vt:lpstr>前面外装部品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前面外装部品</dc:title>
  <dc:creator>TAKAHIKO USHIROJI</dc:creator>
  <cp:lastModifiedBy>TAKAHIKO USHIROJI</cp:lastModifiedBy>
  <cp:revision>1</cp:revision>
  <dcterms:created xsi:type="dcterms:W3CDTF">2019-03-17T05:14:51Z</dcterms:created>
  <dcterms:modified xsi:type="dcterms:W3CDTF">2019-03-17T05:16:18Z</dcterms:modified>
</cp:coreProperties>
</file>